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888" y="2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ปฏิพัทธ์ มะลิสุวรรณ" userId="5d96fb0e-ff9c-4db6-9303-7d04dd5c7926" providerId="ADAL" clId="{CB390132-2EC0-4D6B-97BB-9F2D924BB673}"/>
    <pc:docChg chg="modSld">
      <pc:chgData name="ปฏิพัทธ์ มะลิสุวรรณ" userId="5d96fb0e-ff9c-4db6-9303-7d04dd5c7926" providerId="ADAL" clId="{CB390132-2EC0-4D6B-97BB-9F2D924BB673}" dt="2026-08-04T04:22:07.150" v="0" actId="14100"/>
      <pc:docMkLst>
        <pc:docMk/>
      </pc:docMkLst>
      <pc:sldChg chg="modSp mod">
        <pc:chgData name="ปฏิพัทธ์ มะลิสุวรรณ" userId="5d96fb0e-ff9c-4db6-9303-7d04dd5c7926" providerId="ADAL" clId="{CB390132-2EC0-4D6B-97BB-9F2D924BB673}" dt="2026-08-04T04:22:07.150" v="0" actId="14100"/>
        <pc:sldMkLst>
          <pc:docMk/>
          <pc:sldMk cId="0" sldId="256"/>
        </pc:sldMkLst>
        <pc:picChg chg="mod">
          <ac:chgData name="ปฏิพัทธ์ มะลิสุวรรณ" userId="5d96fb0e-ff9c-4db6-9303-7d04dd5c7926" providerId="ADAL" clId="{CB390132-2EC0-4D6B-97BB-9F2D924BB673}" dt="2026-08-04T04:22:07.150" v="0" actId="14100"/>
          <ac:picMkLst>
            <pc:docMk/>
            <pc:sldMk cId="0" sldId="256"/>
            <ac:picMk id="2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09600"/>
            <a:ext cx="16256000" cy="9715500"/>
          </a:xfrm>
          <a:prstGeom prst="rect">
            <a:avLst/>
          </a:prstGeom>
        </p:spPr>
      </p:pic>
    </p:spTree>
  </p:cSld>
  <p:clrMapOvr>
    <a:masterClrMapping/>
  </p:clrMapOvr>
  <p:transition advClick="0" advTm="5000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wheel spokes="1"/>
      </p:transition>
    </mc:Choice>
    <mc:Fallback>
      <p:transition spd="slow" advTm="5000">
        <p:wheel spokes="1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wheel spokes="1"/>
      </p:transition>
    </mc:Choice>
    <mc:Fallback>
      <p:transition spd="slow" advTm="5000">
        <p:wheel spokes="1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wheel spokes="1"/>
      </p:transition>
    </mc:Choice>
    <mc:Fallback>
      <p:transition spd="slow" advTm="5000">
        <p:wheel spokes="1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wheel spokes="1"/>
      </p:transition>
    </mc:Choice>
    <mc:Fallback>
      <p:transition spd="slow" advTm="5000">
        <p:wheel spokes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ransition spd="med" advClick="0" advTm="5000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ransition spd="slow" advClick="0" advTm="5000"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ransition spd="med" advClick="0" advTm="5000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ransition spd="med" advClick="0" advTm="5000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ransition spd="med" advClick="0" advTm="5000"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wheel spokes="1"/>
      </p:transition>
    </mc:Choice>
    <mc:Fallback>
      <p:transition spd="slow" advTm="5000">
        <p:wheel spokes="1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wheel spokes="1"/>
      </p:transition>
    </mc:Choice>
    <mc:Fallback>
      <p:transition spd="slow" advTm="5000">
        <p:wheel spokes="1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Tm="5000">
        <p:wheel spokes="1"/>
      </p:transition>
    </mc:Choice>
    <mc:Fallback>
      <p:transition spd="slow" advTm="5000">
        <p:wheel spokes="1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กำหนดเอง</PresentationFormat>
  <Paragraphs>0</Paragraphs>
  <Slides>13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2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Itsbpac37</dc:creator>
  <cp:lastModifiedBy>Itsbpac41 Ricoh</cp:lastModifiedBy>
  <cp:revision>2</cp:revision>
  <dcterms:created xsi:type="dcterms:W3CDTF">2006-08-16T00:00:00Z</dcterms:created>
  <dcterms:modified xsi:type="dcterms:W3CDTF">2026-08-06T03:10:54Z</dcterms:modified>
</cp:coreProperties>
</file>